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75" d="100"/>
          <a:sy n="75" d="100"/>
        </p:scale>
        <p:origin x="1236" y="-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699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000" y="139700"/>
            <a:ext cx="8394700" cy="4889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</Words>
  <Application>Microsoft Office PowerPoint</Application>
  <PresentationFormat>On-screen Show (16:9)</PresentationFormat>
  <Paragraphs>57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Ankit Jaisawal</cp:lastModifiedBy>
  <cp:revision>2</cp:revision>
  <dcterms:created xsi:type="dcterms:W3CDTF">2021-09-13T10:36:05Z</dcterms:created>
  <dcterms:modified xsi:type="dcterms:W3CDTF">2021-09-13T10:37:58Z</dcterms:modified>
</cp:coreProperties>
</file>